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24-07-2020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24-07-2020)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15,735,778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225,274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639,637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6,144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59,475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1,493 cases (2%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37.0# in confirmed cases, 58.0#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21.0# in cases per capita, 58.0#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24-07-2020)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4.1%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0.8%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(4,112,531)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(73,715)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(1,156)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